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70" r:id="rId6"/>
    <p:sldId id="271" r:id="rId7"/>
    <p:sldId id="272" r:id="rId8"/>
    <p:sldId id="273" r:id="rId9"/>
    <p:sldId id="274" r:id="rId10"/>
    <p:sldId id="275" r:id="rId11"/>
    <p:sldId id="260" r:id="rId12"/>
    <p:sldId id="267" r:id="rId13"/>
    <p:sldId id="263" r:id="rId14"/>
    <p:sldId id="264" r:id="rId15"/>
    <p:sldId id="265" r:id="rId16"/>
    <p:sldId id="266" r:id="rId17"/>
    <p:sldId id="268" r:id="rId18"/>
    <p:sldId id="269" r:id="rId19"/>
    <p:sldId id="261" r:id="rId20"/>
    <p:sldId id="262" r:id="rId21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F368B05-2D38-44D6-B8DA-599D4A9E42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81012A-122D-475C-A900-C31EAF4E19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02FC4-2826-4189-9A5A-4802B82D90F9}" type="datetimeFigureOut">
              <a:rPr lang="fr-FR" smtClean="0"/>
              <a:t>18/06/2019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554434-9A0E-4261-9D33-B9B86CA7C1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980ABD-941E-484C-95AE-BBA0656FBE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9CB67-650C-4C62-AD51-A107FCCEC4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4460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84B2-E620-4EFC-AE95-6DDE4155F805}" type="datetimeFigureOut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15328-2FD5-4AB1-B846-CCAE8EA09498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245701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15328-2FD5-4AB1-B846-CCAE8EA0949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07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lang="fr-FR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02EAC81-5C99-4864-A0E8-CFA5C9ABA6C2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CE44FF-5CD6-4B82-B1F5-6AE86C9907EB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3B6F96-1DBA-403E-937D-37819E106CA7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413907-E3EB-48AE-AB86-05A8E02730C7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A7BD87-4162-417A-9B5A-2932BA9F7490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004DDE-15BB-4C4D-B4EA-C083161A9948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1F3B7E-0513-428C-82D7-BDF3AA9A4EA5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372795-7EAB-4160-A1B0-2F422ABD8E89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2BF765-708F-4989-AE14-BAB9493E4588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1D7A6B-BCC2-4C21-BAE3-6AF1B840E56D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35DD21-33A0-42C5-A2E5-7493465514B7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C33FA-CEBE-4502-9F9B-2F0989154353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ECB3ED-4851-4DE7-9A6A-4D7485AC63E3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DFEB93-A53E-490C-AF00-EDE3AFF9A36D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9093F2-5574-4FF9-B1D2-E15C695A74EF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5F6C24-568D-4917-863C-3B89D44003D5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202532-655D-448B-BCCD-E52581A788ED}" type="datetime1">
              <a:rPr lang="fr-FR" noProof="0" smtClean="0"/>
              <a:t>18/06/2019</a:t>
            </a:fld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a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D282D03-1B0F-4808-A039-91C9E6CB118E}" type="datetime1">
              <a:rPr lang="fr-FR" noProof="0" smtClean="0"/>
              <a:t>18/06/2019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308" y="1122363"/>
            <a:ext cx="10637806" cy="2387600"/>
          </a:xfrm>
        </p:spPr>
        <p:txBody>
          <a:bodyPr rtlCol="0">
            <a:normAutofit/>
          </a:bodyPr>
          <a:lstStyle/>
          <a:p>
            <a:pPr algn="ctr" rtl="0"/>
            <a:r>
              <a:rPr lang="fr-FR" sz="5400" dirty="0" smtClean="0">
                <a:latin typeface="Rockwell" panose="02060603020205020403" pitchFamily="18" charset="0"/>
              </a:rPr>
              <a:t>Pokémon Battle Royale</a:t>
            </a:r>
            <a:endParaRPr lang="fr-FR" sz="5400" dirty="0">
              <a:latin typeface="Rockwell" panose="02060603020205020403" pitchFamily="18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algn="ctr" rtl="0"/>
            <a:r>
              <a:rPr lang="fr-FR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Montariol Adrien</a:t>
            </a:r>
            <a:endParaRPr lang="fr-F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 rtl="0"/>
            <a:r>
              <a:rPr lang="fr-FR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Wery</a:t>
            </a:r>
            <a:r>
              <a:rPr lang="fr-FR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Alexandre</a:t>
            </a:r>
          </a:p>
          <a:p>
            <a:pPr algn="ctr" rtl="0"/>
            <a:r>
              <a:rPr lang="fr-FR" sz="2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Tfe</a:t>
            </a:r>
            <a:r>
              <a:rPr lang="fr-FR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Info | 2018-2019</a:t>
            </a:r>
            <a:endParaRPr lang="fr-F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1.5 Analyse : Arborescences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547" y="1881683"/>
            <a:ext cx="3943748" cy="354171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6" y="1881683"/>
            <a:ext cx="467749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 Code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Code Python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Site Web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Base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24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Code python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Version 1.0 :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4" y="2927121"/>
            <a:ext cx="4497933" cy="35128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50" y="2907806"/>
            <a:ext cx="2819312" cy="35322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540" y="2907807"/>
            <a:ext cx="2550838" cy="353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7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Code python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Version 2.0 :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73" y="3349125"/>
            <a:ext cx="2127121" cy="31638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39" y="3349125"/>
            <a:ext cx="3864890" cy="310661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12" y="3349125"/>
            <a:ext cx="2076775" cy="313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9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Code python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Version 2.0 :</a:t>
            </a:r>
            <a:endParaRPr lang="fr-FR" dirty="0"/>
          </a:p>
        </p:txBody>
      </p:sp>
      <p:pic>
        <p:nvPicPr>
          <p:cNvPr id="4" name="Enregistrement #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56" y="1639336"/>
            <a:ext cx="3448748" cy="50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3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2.1 Code python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1778706"/>
            <a:ext cx="9905999" cy="3541714"/>
          </a:xfrm>
        </p:spPr>
        <p:txBody>
          <a:bodyPr/>
          <a:lstStyle/>
          <a:p>
            <a:r>
              <a:rPr lang="fr-FR" dirty="0" smtClean="0"/>
              <a:t>Version </a:t>
            </a:r>
            <a:r>
              <a:rPr lang="fr-FR" dirty="0"/>
              <a:t>3</a:t>
            </a:r>
            <a:r>
              <a:rPr lang="fr-FR" dirty="0" smtClean="0"/>
              <a:t>.0 :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25" y="2515342"/>
            <a:ext cx="5377759" cy="212268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15" y="2480649"/>
            <a:ext cx="2705788" cy="40113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03" y="2480650"/>
            <a:ext cx="2770595" cy="401130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3" y="4982180"/>
            <a:ext cx="5452241" cy="14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2.1 Code python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1778706"/>
            <a:ext cx="9905999" cy="3541714"/>
          </a:xfrm>
        </p:spPr>
        <p:txBody>
          <a:bodyPr/>
          <a:lstStyle/>
          <a:p>
            <a:r>
              <a:rPr lang="fr-FR" dirty="0" smtClean="0"/>
              <a:t>Version </a:t>
            </a:r>
            <a:r>
              <a:rPr lang="fr-FR" dirty="0"/>
              <a:t>3</a:t>
            </a:r>
            <a:r>
              <a:rPr lang="fr-FR" dirty="0" smtClean="0"/>
              <a:t>.0 :</a:t>
            </a:r>
            <a:endParaRPr lang="fr-FR" dirty="0"/>
          </a:p>
        </p:txBody>
      </p:sp>
      <p:pic>
        <p:nvPicPr>
          <p:cNvPr id="4" name="je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25585" y="1778706"/>
            <a:ext cx="8551025" cy="48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0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2.2 Site web</a:t>
            </a:r>
            <a:endParaRPr lang="fr-FR" dirty="0"/>
          </a:p>
        </p:txBody>
      </p:sp>
      <p:pic>
        <p:nvPicPr>
          <p:cNvPr id="5" name="je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6938" y="1728123"/>
            <a:ext cx="7922303" cy="4456546"/>
          </a:xfrm>
        </p:spPr>
      </p:pic>
    </p:spTree>
    <p:extLst>
      <p:ext uri="{BB962C8B-B14F-4D97-AF65-F5344CB8AC3E}">
        <p14:creationId xmlns:p14="http://schemas.microsoft.com/office/powerpoint/2010/main" val="193381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2.3 Base de données</a:t>
            </a:r>
            <a:endParaRPr lang="fr-FR" dirty="0"/>
          </a:p>
        </p:txBody>
      </p:sp>
      <p:pic>
        <p:nvPicPr>
          <p:cNvPr id="4" name="d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8503" y="1892041"/>
            <a:ext cx="7098928" cy="3993370"/>
          </a:xfrm>
        </p:spPr>
      </p:pic>
    </p:spTree>
    <p:extLst>
      <p:ext uri="{BB962C8B-B14F-4D97-AF65-F5344CB8AC3E}">
        <p14:creationId xmlns:p14="http://schemas.microsoft.com/office/powerpoint/2010/main" val="75242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3. Démonstrations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Nous allons maintenant vous montrer le jeu et le site IRL.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26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Présentons-nous…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293214" y="2074431"/>
            <a:ext cx="41646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u="sng" dirty="0"/>
              <a:t>Adrien </a:t>
            </a:r>
            <a:r>
              <a:rPr lang="fr-FR" sz="2400" u="sng" dirty="0" smtClean="0"/>
              <a:t>Montariol</a:t>
            </a:r>
          </a:p>
          <a:p>
            <a:pPr algn="r"/>
            <a:endParaRPr lang="fr-FR" sz="2400" u="sng" dirty="0" smtClean="0"/>
          </a:p>
          <a:p>
            <a:pPr algn="r"/>
            <a:endParaRPr lang="fr-FR" sz="2400" u="sng" dirty="0"/>
          </a:p>
          <a:p>
            <a:pPr algn="r"/>
            <a:endParaRPr lang="fr-FR" sz="2400" u="sng" dirty="0" smtClean="0"/>
          </a:p>
          <a:p>
            <a:pPr algn="r"/>
            <a:endParaRPr lang="fr-FR" sz="2400" u="sng" dirty="0"/>
          </a:p>
          <a:p>
            <a:pPr algn="r"/>
            <a:endParaRPr lang="fr-FR" sz="2400" u="sng" dirty="0" smtClean="0"/>
          </a:p>
          <a:p>
            <a:pPr algn="r"/>
            <a:endParaRPr lang="fr-FR" sz="2400" u="sng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r-FR" sz="2400" dirty="0" smtClean="0"/>
              <a:t>17 ans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r-FR" sz="2400" dirty="0" smtClean="0"/>
              <a:t>Site &amp; DB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02" y="2637604"/>
            <a:ext cx="1876107" cy="18761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313" y="2611489"/>
            <a:ext cx="1820487" cy="188302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360309" y="2097088"/>
            <a:ext cx="3796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/>
              <a:t>Alexandre </a:t>
            </a:r>
            <a:r>
              <a:rPr lang="fr-FR" sz="2400" u="sng" dirty="0" err="1"/>
              <a:t>Wery</a:t>
            </a:r>
            <a:endParaRPr lang="fr-FR" sz="2400" u="sng" dirty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18 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Programme Python</a:t>
            </a:r>
          </a:p>
        </p:txBody>
      </p:sp>
    </p:spTree>
    <p:extLst>
      <p:ext uri="{BB962C8B-B14F-4D97-AF65-F5344CB8AC3E}">
        <p14:creationId xmlns:p14="http://schemas.microsoft.com/office/powerpoint/2010/main" val="28353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4. Questions - Réponses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Avez-vous des questions ?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03" y="1697182"/>
            <a:ext cx="4454236" cy="445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Plan de la </a:t>
            </a:r>
            <a:r>
              <a:rPr lang="fr-FR" u="sng" dirty="0" smtClean="0"/>
              <a:t>présentation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Présentation de l’analyse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Présentation des codes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Démonstrations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Questions - Réponses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36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 smtClean="0"/>
              <a:t>1. Analyse</a:t>
            </a:r>
            <a:endParaRPr lang="fr-FR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1.1 UML</a:t>
            </a:r>
          </a:p>
          <a:p>
            <a:r>
              <a:rPr lang="fr-FR" dirty="0" smtClean="0"/>
              <a:t>1.2 Modèle Textuel</a:t>
            </a:r>
          </a:p>
          <a:p>
            <a:r>
              <a:rPr lang="fr-FR" dirty="0" smtClean="0"/>
              <a:t>1.3 MCD – MLD </a:t>
            </a:r>
          </a:p>
          <a:p>
            <a:r>
              <a:rPr lang="fr-FR" dirty="0" smtClean="0"/>
              <a:t>1.4 Contexte</a:t>
            </a:r>
          </a:p>
          <a:p>
            <a:r>
              <a:rPr lang="fr-FR" dirty="0" smtClean="0"/>
              <a:t>1.5 Règles du Jeu</a:t>
            </a:r>
          </a:p>
          <a:p>
            <a:r>
              <a:rPr lang="fr-FR" dirty="0" smtClean="0"/>
              <a:t>1.6 Arborescences Diverses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52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1.1 Analyse : UML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12" y="1858789"/>
            <a:ext cx="5322200" cy="4492133"/>
          </a:xfrm>
        </p:spPr>
      </p:pic>
    </p:spTree>
    <p:extLst>
      <p:ext uri="{BB962C8B-B14F-4D97-AF65-F5344CB8AC3E}">
        <p14:creationId xmlns:p14="http://schemas.microsoft.com/office/powerpoint/2010/main" val="253040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1.2 Analyse : Modèle textuels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324303"/>
            <a:ext cx="5003144" cy="354171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57" y="2329725"/>
            <a:ext cx="5116691" cy="353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6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1.3 Analyse : </a:t>
            </a:r>
            <a:r>
              <a:rPr lang="fr-FR" dirty="0" err="1" smtClean="0"/>
              <a:t>Mcd</a:t>
            </a:r>
            <a:r>
              <a:rPr lang="fr-FR" dirty="0" smtClean="0"/>
              <a:t> - MLD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612477"/>
            <a:ext cx="4966863" cy="3045718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59" y="2612477"/>
            <a:ext cx="5149014" cy="30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2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1.4 Analyse : 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Jeu adressé aux 6 -&gt; 99 ans</a:t>
            </a:r>
          </a:p>
          <a:p>
            <a:r>
              <a:rPr lang="fr-FR" dirty="0"/>
              <a:t>Le but du jeu est d'être le dernier joueur apte au combat</a:t>
            </a:r>
            <a:r>
              <a:rPr lang="fr-FR" dirty="0" smtClean="0"/>
              <a:t>.</a:t>
            </a:r>
          </a:p>
          <a:p>
            <a:r>
              <a:rPr lang="fr-FR" dirty="0" smtClean="0"/>
              <a:t>Déplacement dans une carte avec un personnage fictif</a:t>
            </a:r>
          </a:p>
          <a:p>
            <a:r>
              <a:rPr lang="fr-FR" dirty="0" smtClean="0"/>
              <a:t>Combats avec des Pokémons et des dresseurs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84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1.5 Analyse : Règles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Déplacement / interaction avec flèches et « E »</a:t>
            </a:r>
          </a:p>
          <a:p>
            <a:r>
              <a:rPr lang="fr-FR" dirty="0" smtClean="0"/>
              <a:t>Choix d’un starter (Pokémon de départ)</a:t>
            </a:r>
          </a:p>
          <a:p>
            <a:r>
              <a:rPr lang="fr-FR" dirty="0" smtClean="0"/>
              <a:t>Capture de Pokémons que contre Pokémon sauvage</a:t>
            </a:r>
          </a:p>
          <a:p>
            <a:r>
              <a:rPr lang="fr-FR" dirty="0" smtClean="0"/>
              <a:t>Utilisation d’objets de type soin que sur Pokémons blessés</a:t>
            </a:r>
          </a:p>
          <a:p>
            <a:r>
              <a:rPr lang="fr-FR" dirty="0" err="1" smtClean="0"/>
              <a:t>PNJs</a:t>
            </a:r>
            <a:r>
              <a:rPr lang="fr-FR" dirty="0" smtClean="0"/>
              <a:t> sont soit dresseurs soit villageois</a:t>
            </a:r>
          </a:p>
          <a:p>
            <a:r>
              <a:rPr lang="fr-FR" dirty="0" smtClean="0"/>
              <a:t>Si il n’y a plus de dresseurs aptes au combat, victoire du joueur.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054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4_TF77815013" id="{1E63A3F3-EF3D-4FBB-9BC6-FF1129928CC1}" vid="{D390F830-A480-4B13-B3B6-57818ECCAE2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Cycle problèmesolution </Template>
  <TotalTime>0</TotalTime>
  <Words>202</Words>
  <Application>Microsoft Office PowerPoint</Application>
  <PresentationFormat>Grand écran</PresentationFormat>
  <Paragraphs>74</Paragraphs>
  <Slides>20</Slides>
  <Notes>1</Notes>
  <HiddenSlides>0</HiddenSlides>
  <MMClips>4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Rockwell</vt:lpstr>
      <vt:lpstr>Tahoma</vt:lpstr>
      <vt:lpstr>Trebuchet MS</vt:lpstr>
      <vt:lpstr>Tw Cen MT</vt:lpstr>
      <vt:lpstr>Circuit</vt:lpstr>
      <vt:lpstr>Pokémon Battle Royale</vt:lpstr>
      <vt:lpstr>Présentons-nous…</vt:lpstr>
      <vt:lpstr>Plan de la présentation</vt:lpstr>
      <vt:lpstr>1. Analyse</vt:lpstr>
      <vt:lpstr>1.1 Analyse : UML</vt:lpstr>
      <vt:lpstr>1.2 Analyse : Modèle textuels</vt:lpstr>
      <vt:lpstr>1.3 Analyse : Mcd - MLD</vt:lpstr>
      <vt:lpstr>1.4 Analyse : Contexte</vt:lpstr>
      <vt:lpstr>1.5 Analyse : Règles</vt:lpstr>
      <vt:lpstr>1.5 Analyse : Arborescences</vt:lpstr>
      <vt:lpstr>2. Code</vt:lpstr>
      <vt:lpstr>2.1 Code python</vt:lpstr>
      <vt:lpstr>2.1 Code python</vt:lpstr>
      <vt:lpstr>2.1 Code python</vt:lpstr>
      <vt:lpstr>2.1 Code python</vt:lpstr>
      <vt:lpstr>2.1 Code python</vt:lpstr>
      <vt:lpstr>2.2 Site web</vt:lpstr>
      <vt:lpstr>2.3 Base de données</vt:lpstr>
      <vt:lpstr>3. Démonstrations</vt:lpstr>
      <vt:lpstr>4. Questions - Réponses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2019-06-16T16:34:09Z</dcterms:created>
  <dcterms:modified xsi:type="dcterms:W3CDTF">2019-06-18T16:25:22Z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